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61CD19-8BA8-414F-BB38-094C6B599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8A6108B-35C1-46A5-9436-4A3958915D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A714DE9-FB78-489D-AB9B-22342D701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0163-6791-429E-9592-180D652EEA50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812396A-41A1-415E-9899-DCB6DE957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A5117E9-407A-4DD7-AF3B-0CFDE2EB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B3D5-7961-4D6D-9B02-8CAF682160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360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5995E1-435C-4F4C-857D-D8A600CDC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D7ED71B-D3EF-4F31-AC8E-AA4409180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9747554-83D7-492B-844D-9A3E2CAD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0163-6791-429E-9592-180D652EEA50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FCD2CDC-B92B-41C4-86D6-59659057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54C6720-A98A-4327-9444-FAACE1FF1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B3D5-7961-4D6D-9B02-8CAF682160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927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81CD888B-B379-4938-B60F-51240DB310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DE68C25-8C65-45B3-818A-E9431BDA0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0B5DE26-CD90-43B0-B54D-8687359B1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0163-6791-429E-9592-180D652EEA50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228B4C3-2542-4574-819F-1BA779E18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8D8E0AB-F8BD-4DE2-AF02-1E363BB2B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B3D5-7961-4D6D-9B02-8CAF682160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11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533CA1-A17A-437A-9147-54E9CCAB7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770EE50-DA0E-4A4B-B081-F0EA60A9A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9D2E749-A6E9-4D4A-83F8-7B5B82E13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0163-6791-429E-9592-180D652EEA50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BAA3D85-0FA4-475C-B1D8-BD375E173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562442A-0F83-4CF7-B7B6-529861492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B3D5-7961-4D6D-9B02-8CAF682160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717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B734CB-9BC5-4A30-AC59-380BD654F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FF05C01-7937-48E7-BADC-E35E9F0B2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EE9E5DA-E296-4CB9-8B85-9E2FF5EAE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0163-6791-429E-9592-180D652EEA50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B0F9D49-7D6D-4318-8D19-9BB435595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06EDDE9-D5A2-4FB8-9CBE-FAB57627E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B3D5-7961-4D6D-9B02-8CAF682160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90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383018-FD15-4835-87FA-D261D3C76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E2A12C1-3A0C-4CB7-B2CA-A929B2075C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B0AD2BB-D22D-4259-BE28-0B43A0B97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2CBC831-F2F7-4618-88FB-3EBFB4147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0163-6791-429E-9592-180D652EEA50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17A8584-D1F6-4D38-A7A8-695ED70CB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91C127F-EF43-49FD-8D01-3EDD8C64F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B3D5-7961-4D6D-9B02-8CAF682160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92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8F33AD-6110-42D3-B194-DEA939547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50D78F0-54B2-4DCE-B7E0-91D420082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536C3BB-0C52-4671-87BB-0EE0060C5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AAFD7A32-60C5-48BC-B911-750B372213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F1F37B7-76E1-4D37-944D-5657B0642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26755EE4-D46E-42D7-B9EA-6EDC40A5F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0163-6791-429E-9592-180D652EEA50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090EDAE-C37A-47B5-BDAA-9457175E0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3A56DE48-C49F-49B9-BB0B-841DFFF3E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B3D5-7961-4D6D-9B02-8CAF682160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4877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782C69-88FC-4D1A-9D2C-A351FD704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F0C95A02-AA52-44FA-8447-3555F813A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0163-6791-429E-9592-180D652EEA50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E94D542A-A622-43FB-82A0-0F66FC6CF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2C68FC6B-8804-4BED-A71D-3823909DA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B3D5-7961-4D6D-9B02-8CAF682160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183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5BDC78BC-FF62-493B-B2C9-4D7D2A6E8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0163-6791-429E-9592-180D652EEA50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113D026C-8F8F-4FAA-8AB4-4A72FBA95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CC9671EB-E633-4D8A-8D52-97898E4A0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B3D5-7961-4D6D-9B02-8CAF682160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9988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26F12B-088C-479D-9DC6-8474FF3EF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F49E470-9B7D-47B3-8886-2181DB1A6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2B484A3-9D74-448D-9DD0-DDB366208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8B343A5-0DC7-4244-9493-3B83ED297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0163-6791-429E-9592-180D652EEA50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688A724-74C8-4E18-A3CA-9069901FF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8E9BE9F-B819-4827-9DBE-F6EAB2E35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B3D5-7961-4D6D-9B02-8CAF682160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1878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801DBB-BB6E-4C81-9400-9C1D931D1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9DF46896-44F0-4BDE-8349-B031DD9F1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9B12AA3-7214-44AD-B031-388BF5A3F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D24AAF7-C1B7-4E21-A7D7-481075FC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0163-6791-429E-9592-180D652EEA50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312F7E2-9CE9-4511-8007-B9CAF3891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7EE8A0E-60F5-4C70-B0FB-A5845BCED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B3D5-7961-4D6D-9B02-8CAF682160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554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9704EDD-BCEA-4CB7-9DED-3E07822F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1ED6D48-30D6-4E3D-A5CD-CAC0F93F7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6FC58CC-D42E-4D9F-9FF2-33F5BB28E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30163-6791-429E-9592-180D652EEA50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E638289-DD89-4182-B3C8-B1511A1DBB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56D4A0F-B385-450F-94A0-634B320DD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3B3D5-7961-4D6D-9B02-8CAF682160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805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D70A219C-EF88-463F-8718-BF1346B2C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6452" y="2040836"/>
            <a:ext cx="6573078" cy="3657600"/>
          </a:xfrm>
        </p:spPr>
        <p:txBody>
          <a:bodyPr>
            <a:normAutofit/>
          </a:bodyPr>
          <a:lstStyle/>
          <a:p>
            <a:r>
              <a:rPr lang="sl-SI" sz="4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Nekaj utrinkov pomladnega dne</a:t>
            </a:r>
          </a:p>
          <a:p>
            <a:r>
              <a:rPr lang="sl-SI" sz="4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tretješolcev</a:t>
            </a:r>
            <a:endParaRPr lang="sl-SI" sz="48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86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A0E795-3A76-408F-9873-CFC9252D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1396288"/>
            <a:ext cx="4668257" cy="45274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z="4400" kern="1200" dirty="0">
                <a:solidFill>
                  <a:schemeClr val="accent4"/>
                </a:solidFill>
                <a:latin typeface="Algerian" panose="04020705040A02060702" pitchFamily="82" charset="0"/>
              </a:rPr>
              <a:t>POMLADNI PRINCESI</a:t>
            </a:r>
            <a:br>
              <a:rPr lang="sl-SI" sz="4400" kern="1200" dirty="0">
                <a:solidFill>
                  <a:schemeClr val="accent4"/>
                </a:solidFill>
                <a:latin typeface="Algerian" panose="04020705040A02060702" pitchFamily="82" charset="0"/>
              </a:rPr>
            </a:br>
            <a:r>
              <a:rPr lang="sl-SI" sz="4400" kern="1200" dirty="0">
                <a:solidFill>
                  <a:schemeClr val="accent4"/>
                </a:solidFill>
                <a:latin typeface="Algerian" panose="04020705040A02060702" pitchFamily="82" charset="0"/>
              </a:rPr>
              <a:t>ANNA IN IVONA</a:t>
            </a:r>
            <a:endParaRPr lang="en-US" sz="4400" kern="1200" dirty="0">
              <a:solidFill>
                <a:schemeClr val="accent4"/>
              </a:solidFill>
              <a:latin typeface="Algerian" panose="04020705040A02060702" pitchFamily="82" charset="0"/>
            </a:endParaRPr>
          </a:p>
        </p:txBody>
      </p:sp>
      <p:sp>
        <p:nvSpPr>
          <p:cNvPr id="20" name="Freeform: Shape 16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791D1AFD-4B6C-45D4-B50A-D2AD87C117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25" r="-4" b="21871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047EA781-2B5F-46D5-B61A-A7037CD31B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3" b="35840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9B9A45CA-A9CF-4D32-99B6-0D28121DDC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427" r="-2" b="11625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15879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282F3E59-884A-4E2C-88AD-E72EAF68A8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3816" b="1809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86EE7C86-8520-4D55-ADE5-6519ECEF11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8246" b="7154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46" name="Rectangle 12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ame 14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E1A90B4-3C79-4A11-A867-186DA358F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sl-SI" sz="4000" b="1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OLJČNA </a:t>
            </a:r>
            <a:br>
              <a:rPr lang="sl-SI" sz="4000" b="1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lang="sl-SI" sz="4000" b="1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IN VRTNA PRINCESA</a:t>
            </a:r>
            <a:br>
              <a:rPr lang="sl-SI" sz="4000" b="1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lang="sl-SI" sz="4000" b="1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BARBARA</a:t>
            </a:r>
            <a:endParaRPr lang="en-US" sz="4000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13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7CAE658-0B0C-4B32-AC9A-9C57FA593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sl-SI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VRTNAR NEJ</a:t>
            </a:r>
            <a:endParaRPr lang="en-US" sz="5400" dirty="0">
              <a:solidFill>
                <a:schemeClr val="tx2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Označba mesta vsebine 7">
            <a:extLst>
              <a:ext uri="{FF2B5EF4-FFF2-40B4-BE49-F238E27FC236}">
                <a16:creationId xmlns:a16="http://schemas.microsoft.com/office/drawing/2014/main" id="{B5FFF291-32DA-4089-9C33-8F178907EA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063" y="307731"/>
            <a:ext cx="2995562" cy="399763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481677D-B8E0-4CED-B0AA-C26B7FBD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277" y="307731"/>
            <a:ext cx="2998228" cy="399763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B2082BAE-D84A-4873-B0DC-9965B70584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663902" y="330045"/>
            <a:ext cx="2995562" cy="399763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478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245255A-FE0A-48DA-9158-D1C8E74D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sl-SI" sz="4800" kern="1200" dirty="0">
                <a:solidFill>
                  <a:schemeClr val="tx2">
                    <a:lumMod val="20000"/>
                    <a:lumOff val="80000"/>
                  </a:schemeClr>
                </a:solidFill>
                <a:latin typeface="Algerian" panose="04020705040A02060702" pitchFamily="82" charset="0"/>
              </a:rPr>
              <a:t>POMOČNIKA STA BILA TUDI ELMIN IN KLEMEN</a:t>
            </a:r>
            <a:endParaRPr lang="en-US" sz="4800" kern="1200" dirty="0">
              <a:solidFill>
                <a:schemeClr val="tx2">
                  <a:lumMod val="20000"/>
                  <a:lumOff val="80000"/>
                </a:schemeClr>
              </a:solidFill>
              <a:latin typeface="Algerian" panose="04020705040A02060702" pitchFamily="8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976EE3DB-2443-4595-924B-7DB868220B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0658" r="-1" b="-1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27EA1273-0930-4D7F-A975-B969DEE11C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13855" r="2" b="12069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01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</Words>
  <Application>Microsoft Office PowerPoint</Application>
  <PresentationFormat>Širokozaslonsko</PresentationFormat>
  <Paragraphs>6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0" baseType="lpstr">
      <vt:lpstr>Algerian</vt:lpstr>
      <vt:lpstr>Arial</vt:lpstr>
      <vt:lpstr>Calibri</vt:lpstr>
      <vt:lpstr>Calibri Light</vt:lpstr>
      <vt:lpstr>Officeova tema</vt:lpstr>
      <vt:lpstr>PowerPointova predstavitev</vt:lpstr>
      <vt:lpstr>POMLADNI PRINCESI ANNA IN IVONA</vt:lpstr>
      <vt:lpstr>OLJČNA  IN VRTNA PRINCESA BARBARA</vt:lpstr>
      <vt:lpstr>VRTNAR NEJ</vt:lpstr>
      <vt:lpstr>POMOČNIKA STA BILA TUDI ELMIN IN KLEMEN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Toshiba</dc:creator>
  <cp:lastModifiedBy>Toshiba</cp:lastModifiedBy>
  <cp:revision>1</cp:revision>
  <dcterms:created xsi:type="dcterms:W3CDTF">2020-04-09T06:16:22Z</dcterms:created>
  <dcterms:modified xsi:type="dcterms:W3CDTF">2020-04-09T06:19:08Z</dcterms:modified>
</cp:coreProperties>
</file>