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87A5B8-D6F4-4E25-A63A-AFEA48699D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GLASBILA IZ ODPADNEGA MATERIALA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F56F0A4-6804-425F-849B-70A2901CA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IZDELALI DOMA TRETJEŠOLCI</a:t>
            </a:r>
          </a:p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 POMOČJO STARŠEV.</a:t>
            </a:r>
          </a:p>
          <a:p>
            <a:endParaRPr lang="sl-SI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5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FB9A58-ECCE-49C7-8A20-7C1ED7F9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983" y="225287"/>
            <a:ext cx="10364451" cy="1551527"/>
          </a:xfrm>
        </p:spPr>
        <p:txBody>
          <a:bodyPr>
            <a:normAutofit fontScale="90000"/>
          </a:bodyPr>
          <a:lstStyle/>
          <a:p>
            <a:r>
              <a:rPr lang="sl-SI" sz="49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KITARSKI ORKESTER</a:t>
            </a:r>
            <a:br>
              <a:rPr lang="sl-SI" sz="49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SESTAVLJAJO </a:t>
            </a:r>
            <a:r>
              <a:rPr lang="sl-SI" sz="22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MartIN</a:t>
            </a:r>
            <a:r>
              <a:rPr lang="sl-SI" sz="2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TIMOTEJ, TEA, Nej in </a:t>
            </a:r>
            <a:r>
              <a:rPr lang="sl-SI" sz="22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žani</a:t>
            </a:r>
            <a:r>
              <a:rPr lang="sl-SI" sz="2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s sestrico</a:t>
            </a:r>
            <a:br>
              <a:rPr lang="sl-SI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C5A0E4E-D896-48B2-A74B-C425CACBFDD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541937" y="1549497"/>
            <a:ext cx="2151759" cy="287156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726752-6493-4E82-9147-24CBF074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450" y="1549496"/>
            <a:ext cx="2151759" cy="287156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9522CCB-277F-4C63-A8A4-B0432FC9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57" y="3236592"/>
            <a:ext cx="1380462" cy="275358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E961182-7550-4D5D-B875-954CFC0DA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132" y="1859802"/>
            <a:ext cx="1380462" cy="275358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DC08A37-9E40-493E-B6C5-98534C60E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220" y="3177601"/>
            <a:ext cx="2151759" cy="287156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510FC2F-2D24-4973-B6BB-A03805F0A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383" y="4613384"/>
            <a:ext cx="3975652" cy="1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94BC9E-F740-4E12-80E6-18BADDB4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78296"/>
            <a:ext cx="10364451" cy="1992583"/>
          </a:xfrm>
        </p:spPr>
        <p:txBody>
          <a:bodyPr/>
          <a:lstStyle/>
          <a:p>
            <a:r>
              <a:rPr lang="sl-SI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sl-SI" sz="4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pvc</a:t>
            </a:r>
            <a:r>
              <a:rPr lang="sl-SI" sz="4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 TRSTENKE</a:t>
            </a:r>
            <a:br>
              <a:rPr lang="sl-SI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nanje </a:t>
            </a:r>
            <a:r>
              <a:rPr lang="sl-SI" sz="2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PihaJO</a:t>
            </a:r>
            <a:r>
              <a:rPr lang="sl-SI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IVONA, TINE IN BARBARA</a:t>
            </a:r>
            <a:endParaRPr lang="sl-SI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8EA7333-C546-40CF-B54B-8ACD357E19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92238" y="4526468"/>
            <a:ext cx="2484162" cy="18639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F047248-77E6-4458-822E-1EA4D73B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34" y="2114059"/>
            <a:ext cx="2968282" cy="39556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1882C0C-DB5D-45CA-A24F-54866DBA5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746" y="2241793"/>
            <a:ext cx="2185147" cy="218514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FBC2B13-87B8-4790-AC4E-B015A25C3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418" y="2111973"/>
            <a:ext cx="2968283" cy="39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9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638F45-AAB2-46FD-8CF0-0EEA9765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4557"/>
            <a:ext cx="10364451" cy="1291263"/>
          </a:xfrm>
        </p:spPr>
        <p:txBody>
          <a:bodyPr>
            <a:normAutofit/>
          </a:bodyPr>
          <a:lstStyle/>
          <a:p>
            <a:r>
              <a:rPr lang="sl-SI" sz="44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TOLKAListi</a:t>
            </a:r>
            <a:br>
              <a:rPr lang="sl-SI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našem  „rompompom bendu“ so nik, </a:t>
            </a:r>
            <a:r>
              <a:rPr lang="sl-SI" sz="20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klemen</a:t>
            </a:r>
            <a:r>
              <a:rPr lang="sl-SI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sl-SI" sz="20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elmin</a:t>
            </a:r>
            <a:r>
              <a:rPr lang="sl-SI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5207F784-917C-405C-9E67-B0428672CE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02263" y="1929550"/>
            <a:ext cx="1713124" cy="22861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4059404-88B0-4E9E-BBC5-04884325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3" y="4328291"/>
            <a:ext cx="1713124" cy="22861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A5FE1C9-9444-41CE-AA17-EECF249F5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488" y="2534026"/>
            <a:ext cx="2520341" cy="336344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5312466-9A72-4D12-BCAB-AEBC6371C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958" y="2498558"/>
            <a:ext cx="4958084" cy="279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8649"/>
      </p:ext>
    </p:extLst>
  </p:cSld>
  <p:clrMapOvr>
    <a:masterClrMapping/>
  </p:clrMapOvr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67</TotalTime>
  <Words>19</Words>
  <Application>Microsoft Office PowerPoint</Application>
  <PresentationFormat>Širokozaslonsko</PresentationFormat>
  <Paragraphs>6</Paragraphs>
  <Slides>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7" baseType="lpstr">
      <vt:lpstr>Arial</vt:lpstr>
      <vt:lpstr>Tw Cen MT</vt:lpstr>
      <vt:lpstr>Kapljica</vt:lpstr>
      <vt:lpstr>GLASBILA IZ ODPADNEGA MATERIALA</vt:lpstr>
      <vt:lpstr>KITARSKI ORKESTER SESTAVLJAJO MartIN, TIMOTEJ, TEA, Nej in žani  s sestrico </vt:lpstr>
      <vt:lpstr>„pvc“ TRSTENKE nanje PihaJO IVONA, TINE IN BARBARA</vt:lpstr>
      <vt:lpstr>TOLKAListi v našem  „rompompom bendu“ so nik, klemen in elmin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GLASBILA IZ ODPADNEGA MATERIALA</dc:title>
  <dc:creator>Toshiba</dc:creator>
  <cp:lastModifiedBy>Toshiba</cp:lastModifiedBy>
  <cp:revision>5</cp:revision>
  <dcterms:created xsi:type="dcterms:W3CDTF">2020-04-04T07:53:23Z</dcterms:created>
  <dcterms:modified xsi:type="dcterms:W3CDTF">2020-04-06T04:16:55Z</dcterms:modified>
</cp:coreProperties>
</file>